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0"/>
  </p:notesMasterIdLst>
  <p:handoutMasterIdLst>
    <p:handoutMasterId r:id="rId41"/>
  </p:handoutMasterIdLst>
  <p:sldIdLst>
    <p:sldId id="256" r:id="rId4"/>
    <p:sldId id="305" r:id="rId5"/>
    <p:sldId id="262" r:id="rId6"/>
    <p:sldId id="337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290" r:id="rId15"/>
    <p:sldId id="346" r:id="rId16"/>
    <p:sldId id="347" r:id="rId17"/>
    <p:sldId id="348" r:id="rId18"/>
    <p:sldId id="349" r:id="rId19"/>
    <p:sldId id="350" r:id="rId20"/>
    <p:sldId id="351" r:id="rId21"/>
    <p:sldId id="399" r:id="rId22"/>
    <p:sldId id="400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10" r:id="rId33"/>
    <p:sldId id="311" r:id="rId34"/>
    <p:sldId id="312" r:id="rId35"/>
    <p:sldId id="313" r:id="rId36"/>
    <p:sldId id="314" r:id="rId37"/>
    <p:sldId id="315" r:id="rId38"/>
    <p:sldId id="363" r:id="rId3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>
        <p:scale>
          <a:sx n="70" d="100"/>
          <a:sy n="70" d="100"/>
        </p:scale>
        <p:origin x="936" y="398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629C-175B-47B5-9C35-8CC2B515FB9B}" type="datetimeFigureOut">
              <a:rPr lang="es-MX" smtClean="0"/>
              <a:t>12/09/2022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71178-F7CA-4997-9477-7F712021117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92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24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72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66" r:id="rId3"/>
    <p:sldLayoutId id="2147483767" r:id="rId4"/>
    <p:sldLayoutId id="2147483768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39583" y="575043"/>
            <a:ext cx="668669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Herramientas computacionales: el arte de la analítica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6073" y="41841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python3-pip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–versión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seaborns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matplotlib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scikit-learn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8" y="2275114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1524651" y="1729598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9C4C-3FBF-4DD3-B8DC-CB41B0FE7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 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44947763"/>
              </p:ext>
            </p:extLst>
          </p:nvPr>
        </p:nvGraphicFramePr>
        <p:xfrm>
          <a:off x="940072" y="1432606"/>
          <a:ext cx="10340109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https://www.guia-ubuntu.com/index.php/Comandos</a:t>
            </a:r>
          </a:p>
        </p:txBody>
      </p:sp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1999-9F74-48B8-8267-A8DCFC5FA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7093303"/>
              </p:ext>
            </p:extLst>
          </p:nvPr>
        </p:nvGraphicFramePr>
        <p:xfrm>
          <a:off x="1032783" y="1836511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B9F5-CA78-4470-809F-9B9B48A35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02767264"/>
              </p:ext>
            </p:extLst>
          </p:nvPr>
        </p:nvGraphicFramePr>
        <p:xfrm>
          <a:off x="632863" y="1154792"/>
          <a:ext cx="1095452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233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1E503-48CA-4B88-B600-257598B6F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75991260"/>
              </p:ext>
            </p:extLst>
          </p:nvPr>
        </p:nvGraphicFramePr>
        <p:xfrm>
          <a:off x="852327" y="1411968"/>
          <a:ext cx="10515600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902D-6A14-460C-BD05-0A2161AD6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89413489"/>
              </p:ext>
            </p:extLst>
          </p:nvPr>
        </p:nvGraphicFramePr>
        <p:xfrm>
          <a:off x="751114" y="2027238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0600" y="408668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4903111"/>
              </p:ext>
            </p:extLst>
          </p:nvPr>
        </p:nvGraphicFramePr>
        <p:xfrm>
          <a:off x="990600" y="2304596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500" y="1937657"/>
            <a:ext cx="11573197" cy="2724831"/>
          </a:xfrm>
        </p:spPr>
        <p:txBody>
          <a:bodyPr/>
          <a:lstStyle/>
          <a:p>
            <a:pPr algn="l"/>
            <a:r>
              <a:rPr lang="es-MX" sz="2800" dirty="0"/>
              <a:t>sudo: con este comando accedemos al sistema como </a:t>
            </a:r>
            <a:r>
              <a:rPr lang="es-MX" sz="2800" dirty="0" err="1"/>
              <a:t>root</a:t>
            </a:r>
            <a:r>
              <a:rPr lang="es-MX" sz="2800" dirty="0"/>
              <a:t>. En Ubuntu se puede utilizar </a:t>
            </a:r>
            <a:r>
              <a:rPr lang="es-MX" sz="2800" dirty="0" err="1"/>
              <a:t>gksudo</a:t>
            </a:r>
            <a:r>
              <a:rPr lang="es-MX" sz="2800" dirty="0"/>
              <a:t> mientras en Kubuntu: </a:t>
            </a:r>
            <a:r>
              <a:rPr lang="es-MX" sz="2800" dirty="0" err="1"/>
              <a:t>kdesudo</a:t>
            </a:r>
            <a:r>
              <a:rPr lang="es-MX" sz="2800" dirty="0"/>
              <a:t>. Sintaxis: su. 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touch</a:t>
            </a:r>
            <a:r>
              <a:rPr lang="es-MX" sz="2800" dirty="0"/>
              <a:t> ( txt)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wget</a:t>
            </a:r>
            <a:r>
              <a:rPr lang="es-MX" sz="2800" dirty="0"/>
              <a:t> </a:t>
            </a:r>
            <a:r>
              <a:rPr lang="es-MX" sz="2800" dirty="0" err="1"/>
              <a:t>htt</a:t>
            </a:r>
            <a:r>
              <a:rPr lang="es-MX" sz="2800" dirty="0"/>
              <a:t>: (bajar la imagen) </a:t>
            </a:r>
          </a:p>
          <a:p>
            <a:pPr algn="l"/>
            <a:r>
              <a:rPr lang="es-MX" sz="2800" dirty="0" err="1"/>
              <a:t>find</a:t>
            </a:r>
            <a:r>
              <a:rPr lang="es-MX" sz="2800" dirty="0"/>
              <a:t> – </a:t>
            </a:r>
            <a:r>
              <a:rPr lang="es-MX" sz="2800" dirty="0" err="1"/>
              <a:t>name</a:t>
            </a:r>
            <a:r>
              <a:rPr lang="es-MX" sz="2800" dirty="0"/>
              <a:t> “*.txt” – </a:t>
            </a:r>
            <a:r>
              <a:rPr lang="es-MX" sz="2800" dirty="0" err="1"/>
              <a:t>print</a:t>
            </a:r>
            <a:endParaRPr lang="es-MX" sz="2800" dirty="0"/>
          </a:p>
          <a:p>
            <a:pPr algn="l"/>
            <a:r>
              <a:rPr lang="es-MX" sz="2800" dirty="0"/>
              <a:t>nano ejemplo1.txt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63096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Git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54" name="Picture 4" descr="Resultado de imagen de git">
            <a:extLst>
              <a:ext uri="{FF2B5EF4-FFF2-40B4-BE49-F238E27FC236}">
                <a16:creationId xmlns:a16="http://schemas.microsoft.com/office/drawing/2014/main" id="{6E2BF67F-AB3D-4C14-83A2-7CE6F779B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6096000" y="1957656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5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90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278261" y="3725247"/>
            <a:ext cx="6305458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Maestría en </a:t>
            </a:r>
            <a:r>
              <a:rPr lang="es-MX" sz="2400" dirty="0" err="1">
                <a:solidFill>
                  <a:schemeClr val="bg1"/>
                </a:solidFill>
              </a:rPr>
              <a:t>Admin</a:t>
            </a:r>
            <a:r>
              <a:rPr lang="es-MX" sz="2400" dirty="0">
                <a:solidFill>
                  <a:schemeClr val="bg1"/>
                </a:solidFill>
              </a:rPr>
              <a:t>. Tecnologías de Información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Correo electrónico: luzeunice@tec.mx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Mensajería instantánea (</a:t>
            </a:r>
            <a:r>
              <a:rPr lang="es-MX" sz="2400" dirty="0" err="1">
                <a:solidFill>
                  <a:schemeClr val="bg1"/>
                </a:solidFill>
              </a:rPr>
              <a:t>Remind</a:t>
            </a:r>
            <a:r>
              <a:rPr lang="es-MX" sz="2400" dirty="0">
                <a:solidFill>
                  <a:schemeClr val="bg1"/>
                </a:solidFill>
              </a:rPr>
              <a:t> ):</a:t>
            </a:r>
          </a:p>
          <a:p>
            <a:pPr marL="0" indent="0">
              <a:buNone/>
            </a:pPr>
            <a:r>
              <a:rPr lang="es-MX" sz="1600" dirty="0">
                <a:solidFill>
                  <a:schemeClr val="bg1"/>
                </a:solidFill>
              </a:rPr>
              <a:t>https://www.remind.com/join/221102aa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5634568" y="4417320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28702-6965-45EC-809C-67CC6BE5DCFC}"/>
              </a:ext>
            </a:extLst>
          </p:cNvPr>
          <p:cNvSpPr txBox="1"/>
          <p:nvPr/>
        </p:nvSpPr>
        <p:spPr>
          <a:xfrm>
            <a:off x="5881371" y="3987883"/>
            <a:ext cx="7012978" cy="26920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M.C. Investigación de operaciones (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UoE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Correo electrónico: josei.trevino@tec.mx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Mensajería instantánea (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Remind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https://www.remind.com/join/221102aa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08678-B756-4FC8-8CF9-7FBEA8EFFDCD}"/>
              </a:ext>
            </a:extLst>
          </p:cNvPr>
          <p:cNvSpPr txBox="1"/>
          <p:nvPr/>
        </p:nvSpPr>
        <p:spPr>
          <a:xfrm>
            <a:off x="732179" y="1908452"/>
            <a:ext cx="375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36747-F03B-416A-AD6C-2702758DD6F7}"/>
              </a:ext>
            </a:extLst>
          </p:cNvPr>
          <p:cNvSpPr txBox="1"/>
          <p:nvPr/>
        </p:nvSpPr>
        <p:spPr>
          <a:xfrm>
            <a:off x="6764784" y="1989064"/>
            <a:ext cx="285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2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4697540C-75B2-4410-A85D-01E8093C9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6" y="161670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A1E1F-F63B-4BF5-8202-A2C33E0E2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49" y="1535321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3FC02-9CA4-4595-8BC8-BDA1F5C1A0A3}"/>
              </a:ext>
            </a:extLst>
          </p:cNvPr>
          <p:cNvSpPr txBox="1"/>
          <p:nvPr/>
        </p:nvSpPr>
        <p:spPr>
          <a:xfrm>
            <a:off x="278261" y="590420"/>
            <a:ext cx="11759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 computacionales: el arte de la analítica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9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¿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Qué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 Git?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54" name="Rectángulo 2">
            <a:extLst>
              <a:ext uri="{FF2B5EF4-FFF2-40B4-BE49-F238E27FC236}">
                <a16:creationId xmlns:a16="http://schemas.microsoft.com/office/drawing/2014/main" id="{239056B2-759F-44FE-909F-89B71B7419EA}"/>
              </a:ext>
            </a:extLst>
          </p:cNvPr>
          <p:cNvSpPr/>
          <p:nvPr/>
        </p:nvSpPr>
        <p:spPr>
          <a:xfrm>
            <a:off x="389400" y="1727911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Imagen 6">
            <a:extLst>
              <a:ext uri="{FF2B5EF4-FFF2-40B4-BE49-F238E27FC236}">
                <a16:creationId xmlns:a16="http://schemas.microsoft.com/office/drawing/2014/main" id="{3A9D73B3-5138-4414-9365-140F0439E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2160868" y="4541287"/>
            <a:ext cx="1965146" cy="18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25293" y="519745"/>
            <a:ext cx="926147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07165" y="365125"/>
            <a:ext cx="10344438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Asegura que cada persona tenga los mismos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491786"/>
            <a:ext cx="1002982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20632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435170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confilcto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(hoy)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Evaluación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68764" y="2030878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Máquina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Virtual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68764" y="3046989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Comandos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621164" y="5548461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Introducción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a GITHUB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6925D-844E-4D6A-8EEA-6C76D7AEF30B}"/>
              </a:ext>
            </a:extLst>
          </p:cNvPr>
          <p:cNvGrpSpPr/>
          <p:nvPr/>
        </p:nvGrpSpPr>
        <p:grpSpPr>
          <a:xfrm>
            <a:off x="6621164" y="4385161"/>
            <a:ext cx="5458493" cy="701496"/>
            <a:chOff x="5819650" y="1666120"/>
            <a:chExt cx="5458493" cy="701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EBDDBA-A7A9-4329-B584-64C91C2AF62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992618-6F7D-4306-8544-AB9F8146E79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3F185-6902-444F-BBBA-C844F015A64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Actividad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EAD75F-4554-4A64-9AEA-FC69BEA7CEDF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6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2688" y="367524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982C5-3B36-4A87-AB59-D8CBFBDCD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95800" y="1868488"/>
            <a:ext cx="7696200" cy="2692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id="{7C38ABC4-4F5A-4F42-AADE-E74EBBC483A3}"/>
              </a:ext>
            </a:extLst>
          </p:cNvPr>
          <p:cNvGrpSpPr/>
          <p:nvPr/>
        </p:nvGrpSpPr>
        <p:grpSpPr>
          <a:xfrm>
            <a:off x="1591816" y="1862462"/>
            <a:ext cx="2264566" cy="2698426"/>
            <a:chOff x="4737812" y="2390015"/>
            <a:chExt cx="3159394" cy="37646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9A07F5-05A2-4CD8-975B-AA624F9A1C6A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8303048-E59D-479E-BE0D-7300A03D03EB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EF39D09-5961-4370-8567-20C2F9C7798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0A3E7FC-9400-41C9-B491-1A6246776D9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0A28C17D-013D-4CE0-A4EA-AADF4B08AF9A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id="{F337DDAF-5781-4F50-8457-172E722F5066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A6234097-32B1-4E76-9AD3-68C323B69317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AF2D614-ABB7-4600-903E-9F26914B220D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6F07804D-258B-4D0D-9663-C1CE1E3A4461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9A72924E-7847-4E60-AEE8-7F8C9B3FE91E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57879"/>
              </p:ext>
            </p:extLst>
          </p:nvPr>
        </p:nvGraphicFramePr>
        <p:xfrm>
          <a:off x="852327" y="339509"/>
          <a:ext cx="10515599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46545" y="5762985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BEF72-4137-4B3E-9453-DB8D3E9D5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Evaluación</a:t>
            </a:r>
            <a:endParaRPr lang="es-MX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6397526"/>
              </p:ext>
            </p:extLst>
          </p:nvPr>
        </p:nvGraphicFramePr>
        <p:xfrm>
          <a:off x="664029" y="1871662"/>
          <a:ext cx="6075508" cy="432505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489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945306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306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1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Actividad 06 –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289569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Proyecto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/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329010" y="5156113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auto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co-evaluación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cxnSpLocks/>
          </p:cNvCxnSpPr>
          <p:nvPr/>
        </p:nvCxnSpPr>
        <p:spPr>
          <a:xfrm flipH="1">
            <a:off x="6876661" y="5329502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1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Trabajar con Ubuntu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571" y="1263379"/>
            <a:ext cx="5388429" cy="40005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Máquina Virtual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6123" y="1263379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This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Photo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Unknown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licensed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/>
              </a:rPr>
              <a:t>CC BY-ND</a:t>
            </a:r>
            <a:endParaRPr kumimoji="0" lang="es-MX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526E8-463E-4D7B-A2DB-4C6C93AD7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615" y="807595"/>
            <a:ext cx="11573197" cy="724247"/>
          </a:xfrm>
        </p:spPr>
        <p:txBody>
          <a:bodyPr/>
          <a:lstStyle/>
          <a:p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Bajar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 </a:t>
            </a:r>
            <a:r>
              <a:rPr lang="en-US" sz="5400" b="1" dirty="0">
                <a:solidFill>
                  <a:schemeClr val="accent1"/>
                </a:solidFill>
              </a:rPr>
              <a:t>(https://www.virtualbox.org)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0" y="2872903"/>
            <a:ext cx="8638781" cy="35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EBAF9B-EFDF-4BCF-AA52-3A587BF84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 en Microsoft Store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5408-FDF3-4868-B966-B7420C437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471057" y="1349591"/>
            <a:ext cx="7627938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0574" y="365125"/>
            <a:ext cx="9405026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gcc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for installing, upgrading, and cleaning packages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4606</TotalTime>
  <Words>2048</Words>
  <Application>Microsoft Office PowerPoint</Application>
  <PresentationFormat>Widescreen</PresentationFormat>
  <Paragraphs>299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Máquina Virtual </vt:lpstr>
      <vt:lpstr>PowerPoint Presentation</vt:lpstr>
      <vt:lpstr>PowerPoint Presentation</vt:lpstr>
      <vt:lpstr>PowerPoint Presentation</vt:lpstr>
      <vt:lpstr>Ubuntu</vt:lpstr>
      <vt:lpstr>Ubuntu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</vt:lpstr>
      <vt:lpstr>Comandos</vt:lpstr>
      <vt:lpstr>PowerPoint Presentation</vt:lpstr>
      <vt:lpstr>PowerPoint Presentation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confilcto?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Luz Eunice Angeles Ochoa</cp:lastModifiedBy>
  <cp:revision>100</cp:revision>
  <dcterms:created xsi:type="dcterms:W3CDTF">2018-04-24T17:14:44Z</dcterms:created>
  <dcterms:modified xsi:type="dcterms:W3CDTF">2022-09-12T17:42:08Z</dcterms:modified>
</cp:coreProperties>
</file>